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918400" cy="43891200"/>
  <p:notesSz cx="6858000" cy="9144000"/>
  <p:defaultTextStyle>
    <a:defPPr>
      <a:defRPr lang="en-US"/>
    </a:defPPr>
    <a:lvl1pPr algn="l" defTabSz="457176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176" algn="l" defTabSz="457176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352" algn="l" defTabSz="457176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527" algn="l" defTabSz="457176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703" algn="l" defTabSz="457176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5878" algn="l" defTabSz="914352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054" algn="l" defTabSz="914352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230" algn="l" defTabSz="914352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405" algn="l" defTabSz="914352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824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00FF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>
        <p:scale>
          <a:sx n="30" d="100"/>
          <a:sy n="30" d="100"/>
        </p:scale>
        <p:origin x="306" y="-324"/>
      </p:cViewPr>
      <p:guideLst>
        <p:guide orient="horz" pos="13824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1" y="7183123"/>
            <a:ext cx="27980640" cy="15280640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1" y="23053044"/>
            <a:ext cx="24688800" cy="10596877"/>
          </a:xfrm>
        </p:spPr>
        <p:txBody>
          <a:bodyPr/>
          <a:lstStyle>
            <a:lvl1pPr marL="0" indent="0" algn="ctr">
              <a:buNone/>
              <a:defRPr sz="8600"/>
            </a:lvl1pPr>
            <a:lvl2pPr marL="1645833" indent="0" algn="ctr">
              <a:buNone/>
              <a:defRPr sz="7200"/>
            </a:lvl2pPr>
            <a:lvl3pPr marL="3291665" indent="0" algn="ctr">
              <a:buNone/>
              <a:defRPr sz="6500"/>
            </a:lvl3pPr>
            <a:lvl4pPr marL="4937497" indent="0" algn="ctr">
              <a:buNone/>
              <a:defRPr sz="5700"/>
            </a:lvl4pPr>
            <a:lvl5pPr marL="6583329" indent="0" algn="ctr">
              <a:buNone/>
              <a:defRPr sz="5700"/>
            </a:lvl5pPr>
            <a:lvl6pPr marL="8229162" indent="0" algn="ctr">
              <a:buNone/>
              <a:defRPr sz="5700"/>
            </a:lvl6pPr>
            <a:lvl7pPr marL="9874994" indent="0" algn="ctr">
              <a:buNone/>
              <a:defRPr sz="5700"/>
            </a:lvl7pPr>
            <a:lvl8pPr marL="11520827" indent="0" algn="ctr">
              <a:buNone/>
              <a:defRPr sz="5700"/>
            </a:lvl8pPr>
            <a:lvl9pPr marL="13166660" indent="0" algn="ctr">
              <a:buNone/>
              <a:defRPr sz="57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3E458-EEC8-429F-B9AB-8D301E5F2935}" type="datetimeFigureOut">
              <a:rPr lang="en-IN"/>
              <a:pPr>
                <a:defRPr/>
              </a:pPr>
              <a:t>19-06-2023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FCA8D-9B04-4F07-ACC3-5AD8E3EB7799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0CC2C-5204-49F1-992E-533E2FB96170}" type="datetimeFigureOut">
              <a:rPr lang="en-IN"/>
              <a:pPr>
                <a:defRPr/>
              </a:pPr>
              <a:t>19-06-2023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86D6F-D937-45BE-8822-87B2D9EE30C5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2336801"/>
            <a:ext cx="7098030" cy="37195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2336801"/>
            <a:ext cx="20882610" cy="37195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B8075-9856-4230-89E0-60110E382EA7}" type="datetimeFigureOut">
              <a:rPr lang="en-IN"/>
              <a:pPr>
                <a:defRPr/>
              </a:pPr>
              <a:t>19-06-2023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9D781-9C71-4147-9087-C65A57978986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8A52B-620F-4EC2-AA62-5A3426D38F66}" type="datetimeFigureOut">
              <a:rPr lang="en-IN"/>
              <a:pPr>
                <a:defRPr/>
              </a:pPr>
              <a:t>19-06-2023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F7EC7-27F5-488A-A363-EC88603E99FF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10942334"/>
            <a:ext cx="28392120" cy="18257517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29372574"/>
            <a:ext cx="28392120" cy="9601197"/>
          </a:xfrm>
        </p:spPr>
        <p:txBody>
          <a:bodyPr/>
          <a:lstStyle>
            <a:lvl1pPr marL="0" indent="0">
              <a:buNone/>
              <a:defRPr sz="8600">
                <a:solidFill>
                  <a:schemeClr val="tx1"/>
                </a:solidFill>
              </a:defRPr>
            </a:lvl1pPr>
            <a:lvl2pPr marL="1645833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665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3pPr>
            <a:lvl4pPr marL="4937497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4pPr>
            <a:lvl5pPr marL="6583329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5pPr>
            <a:lvl6pPr marL="8229162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6pPr>
            <a:lvl7pPr marL="9874994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7pPr>
            <a:lvl8pPr marL="11520827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8pPr>
            <a:lvl9pPr marL="1316666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71ED8-3D9B-406A-8683-B3A3B38FE89B}" type="datetimeFigureOut">
              <a:rPr lang="en-IN"/>
              <a:pPr>
                <a:defRPr/>
              </a:pPr>
              <a:t>19-06-2023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B3B9E-55AE-4498-9E71-000CAE54E487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11684001"/>
            <a:ext cx="13990320" cy="27848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1" y="11684001"/>
            <a:ext cx="13990320" cy="27848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779A5-0125-41F1-91BE-1BF5440BE6BE}" type="datetimeFigureOut">
              <a:rPr lang="en-IN"/>
              <a:pPr>
                <a:defRPr/>
              </a:pPr>
              <a:t>19-06-2023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75509-4CBA-4267-A865-0AB6972856CA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9" y="2336811"/>
            <a:ext cx="28392120" cy="84836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2" y="10759444"/>
            <a:ext cx="13926024" cy="5273037"/>
          </a:xfrm>
        </p:spPr>
        <p:txBody>
          <a:bodyPr anchor="b"/>
          <a:lstStyle>
            <a:lvl1pPr marL="0" indent="0">
              <a:buNone/>
              <a:defRPr sz="8600" b="1"/>
            </a:lvl1pPr>
            <a:lvl2pPr marL="1645833" indent="0">
              <a:buNone/>
              <a:defRPr sz="7200" b="1"/>
            </a:lvl2pPr>
            <a:lvl3pPr marL="3291665" indent="0">
              <a:buNone/>
              <a:defRPr sz="6500" b="1"/>
            </a:lvl3pPr>
            <a:lvl4pPr marL="4937497" indent="0">
              <a:buNone/>
              <a:defRPr sz="5700" b="1"/>
            </a:lvl4pPr>
            <a:lvl5pPr marL="6583329" indent="0">
              <a:buNone/>
              <a:defRPr sz="5700" b="1"/>
            </a:lvl5pPr>
            <a:lvl6pPr marL="8229162" indent="0">
              <a:buNone/>
              <a:defRPr sz="5700" b="1"/>
            </a:lvl6pPr>
            <a:lvl7pPr marL="9874994" indent="0">
              <a:buNone/>
              <a:defRPr sz="5700" b="1"/>
            </a:lvl7pPr>
            <a:lvl8pPr marL="11520827" indent="0">
              <a:buNone/>
              <a:defRPr sz="5700" b="1"/>
            </a:lvl8pPr>
            <a:lvl9pPr marL="13166660" indent="0">
              <a:buNone/>
              <a:defRPr sz="5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2" y="16032481"/>
            <a:ext cx="13926024" cy="23581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10759444"/>
            <a:ext cx="13994608" cy="5273037"/>
          </a:xfrm>
        </p:spPr>
        <p:txBody>
          <a:bodyPr anchor="b"/>
          <a:lstStyle>
            <a:lvl1pPr marL="0" indent="0">
              <a:buNone/>
              <a:defRPr sz="8600" b="1"/>
            </a:lvl1pPr>
            <a:lvl2pPr marL="1645833" indent="0">
              <a:buNone/>
              <a:defRPr sz="7200" b="1"/>
            </a:lvl2pPr>
            <a:lvl3pPr marL="3291665" indent="0">
              <a:buNone/>
              <a:defRPr sz="6500" b="1"/>
            </a:lvl3pPr>
            <a:lvl4pPr marL="4937497" indent="0">
              <a:buNone/>
              <a:defRPr sz="5700" b="1"/>
            </a:lvl4pPr>
            <a:lvl5pPr marL="6583329" indent="0">
              <a:buNone/>
              <a:defRPr sz="5700" b="1"/>
            </a:lvl5pPr>
            <a:lvl6pPr marL="8229162" indent="0">
              <a:buNone/>
              <a:defRPr sz="5700" b="1"/>
            </a:lvl6pPr>
            <a:lvl7pPr marL="9874994" indent="0">
              <a:buNone/>
              <a:defRPr sz="5700" b="1"/>
            </a:lvl7pPr>
            <a:lvl8pPr marL="11520827" indent="0">
              <a:buNone/>
              <a:defRPr sz="5700" b="1"/>
            </a:lvl8pPr>
            <a:lvl9pPr marL="13166660" indent="0">
              <a:buNone/>
              <a:defRPr sz="5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16032481"/>
            <a:ext cx="13994608" cy="23581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FBCC8-632E-4909-B5EF-0CB8B0412690}" type="datetimeFigureOut">
              <a:rPr lang="en-IN"/>
              <a:pPr>
                <a:defRPr/>
              </a:pPr>
              <a:t>19-06-2023</a:t>
            </a:fld>
            <a:endParaRPr lang="en-I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6B2B5-F338-41EA-B58E-818C3E5D5C1C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0775A-C168-4C39-B2FC-34E2D4AC2C6A}" type="datetimeFigureOut">
              <a:rPr lang="en-IN"/>
              <a:pPr>
                <a:defRPr/>
              </a:pPr>
              <a:t>19-06-2023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BA7C9-9475-4BAF-BA80-99194BAB74DE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65BE8-A09B-40FF-B05A-43545668E5FF}" type="datetimeFigureOut">
              <a:rPr lang="en-IN"/>
              <a:pPr>
                <a:defRPr/>
              </a:pPr>
              <a:t>19-06-2023</a:t>
            </a:fld>
            <a:endParaRPr lang="en-I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FE248-DB22-4F1A-8C72-4F414C55AC1B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9" y="2926080"/>
            <a:ext cx="10617041" cy="10241280"/>
          </a:xfrm>
        </p:spPr>
        <p:txBody>
          <a:bodyPr anchor="b"/>
          <a:lstStyle>
            <a:lvl1pPr>
              <a:defRPr sz="11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6319530"/>
            <a:ext cx="16664940" cy="31191200"/>
          </a:xfrm>
        </p:spPr>
        <p:txBody>
          <a:bodyPr/>
          <a:lstStyle>
            <a:lvl1pPr>
              <a:defRPr sz="11500"/>
            </a:lvl1pPr>
            <a:lvl2pPr>
              <a:defRPr sz="10000"/>
            </a:lvl2pPr>
            <a:lvl3pPr>
              <a:defRPr sz="86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9" y="13167361"/>
            <a:ext cx="10617041" cy="24394163"/>
          </a:xfrm>
        </p:spPr>
        <p:txBody>
          <a:bodyPr/>
          <a:lstStyle>
            <a:lvl1pPr marL="0" indent="0">
              <a:buNone/>
              <a:defRPr sz="5700"/>
            </a:lvl1pPr>
            <a:lvl2pPr marL="1645833" indent="0">
              <a:buNone/>
              <a:defRPr sz="5000"/>
            </a:lvl2pPr>
            <a:lvl3pPr marL="3291665" indent="0">
              <a:buNone/>
              <a:defRPr sz="4300"/>
            </a:lvl3pPr>
            <a:lvl4pPr marL="4937497" indent="0">
              <a:buNone/>
              <a:defRPr sz="3600"/>
            </a:lvl4pPr>
            <a:lvl5pPr marL="6583329" indent="0">
              <a:buNone/>
              <a:defRPr sz="3600"/>
            </a:lvl5pPr>
            <a:lvl6pPr marL="8229162" indent="0">
              <a:buNone/>
              <a:defRPr sz="3600"/>
            </a:lvl6pPr>
            <a:lvl7pPr marL="9874994" indent="0">
              <a:buNone/>
              <a:defRPr sz="3600"/>
            </a:lvl7pPr>
            <a:lvl8pPr marL="11520827" indent="0">
              <a:buNone/>
              <a:defRPr sz="3600"/>
            </a:lvl8pPr>
            <a:lvl9pPr marL="131666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D34D6-127D-47B3-A472-89FB4BEA2A77}" type="datetimeFigureOut">
              <a:rPr lang="en-IN"/>
              <a:pPr>
                <a:defRPr/>
              </a:pPr>
              <a:t>19-06-2023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6EAD5-68BA-48CC-9931-322D71E7C2F2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9" y="2926080"/>
            <a:ext cx="10617041" cy="10241280"/>
          </a:xfrm>
        </p:spPr>
        <p:txBody>
          <a:bodyPr anchor="b"/>
          <a:lstStyle>
            <a:lvl1pPr>
              <a:defRPr sz="11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6319530"/>
            <a:ext cx="16664940" cy="31191200"/>
          </a:xfrm>
        </p:spPr>
        <p:txBody>
          <a:bodyPr anchor="t"/>
          <a:lstStyle>
            <a:lvl1pPr marL="0" indent="0">
              <a:buNone/>
              <a:defRPr sz="11500"/>
            </a:lvl1pPr>
            <a:lvl2pPr marL="1645833" indent="0">
              <a:buNone/>
              <a:defRPr sz="10000"/>
            </a:lvl2pPr>
            <a:lvl3pPr marL="3291665" indent="0">
              <a:buNone/>
              <a:defRPr sz="8600"/>
            </a:lvl3pPr>
            <a:lvl4pPr marL="4937497" indent="0">
              <a:buNone/>
              <a:defRPr sz="7200"/>
            </a:lvl4pPr>
            <a:lvl5pPr marL="6583329" indent="0">
              <a:buNone/>
              <a:defRPr sz="7200"/>
            </a:lvl5pPr>
            <a:lvl6pPr marL="8229162" indent="0">
              <a:buNone/>
              <a:defRPr sz="7200"/>
            </a:lvl6pPr>
            <a:lvl7pPr marL="9874994" indent="0">
              <a:buNone/>
              <a:defRPr sz="7200"/>
            </a:lvl7pPr>
            <a:lvl8pPr marL="11520827" indent="0">
              <a:buNone/>
              <a:defRPr sz="7200"/>
            </a:lvl8pPr>
            <a:lvl9pPr marL="13166660" indent="0">
              <a:buNone/>
              <a:defRPr sz="72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9" y="13167361"/>
            <a:ext cx="10617041" cy="24394163"/>
          </a:xfrm>
        </p:spPr>
        <p:txBody>
          <a:bodyPr/>
          <a:lstStyle>
            <a:lvl1pPr marL="0" indent="0">
              <a:buNone/>
              <a:defRPr sz="5700"/>
            </a:lvl1pPr>
            <a:lvl2pPr marL="1645833" indent="0">
              <a:buNone/>
              <a:defRPr sz="5000"/>
            </a:lvl2pPr>
            <a:lvl3pPr marL="3291665" indent="0">
              <a:buNone/>
              <a:defRPr sz="4300"/>
            </a:lvl3pPr>
            <a:lvl4pPr marL="4937497" indent="0">
              <a:buNone/>
              <a:defRPr sz="3600"/>
            </a:lvl4pPr>
            <a:lvl5pPr marL="6583329" indent="0">
              <a:buNone/>
              <a:defRPr sz="3600"/>
            </a:lvl5pPr>
            <a:lvl6pPr marL="8229162" indent="0">
              <a:buNone/>
              <a:defRPr sz="3600"/>
            </a:lvl6pPr>
            <a:lvl7pPr marL="9874994" indent="0">
              <a:buNone/>
              <a:defRPr sz="3600"/>
            </a:lvl7pPr>
            <a:lvl8pPr marL="11520827" indent="0">
              <a:buNone/>
              <a:defRPr sz="3600"/>
            </a:lvl8pPr>
            <a:lvl9pPr marL="131666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91C44-2E7A-4A75-B62A-566528FB6210}" type="datetimeFigureOut">
              <a:rPr lang="en-IN"/>
              <a:pPr>
                <a:defRPr/>
              </a:pPr>
              <a:t>19-06-2023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91982-765C-4284-A3E3-A1410E40458A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775" y="2336801"/>
            <a:ext cx="28390850" cy="8483600"/>
          </a:xfrm>
          <a:prstGeom prst="rect">
            <a:avLst/>
          </a:prstGeom>
        </p:spPr>
        <p:txBody>
          <a:bodyPr vert="horz" lIns="91435" tIns="45717" rIns="91435" bIns="45717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775" y="11684001"/>
            <a:ext cx="28390850" cy="27847925"/>
          </a:xfrm>
          <a:prstGeom prst="rect">
            <a:avLst/>
          </a:prstGeom>
        </p:spPr>
        <p:txBody>
          <a:bodyPr vert="horz" lIns="91435" tIns="45717" rIns="91435" bIns="4571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775" y="40681275"/>
            <a:ext cx="7405688" cy="2336800"/>
          </a:xfrm>
          <a:prstGeom prst="rect">
            <a:avLst/>
          </a:prstGeom>
        </p:spPr>
        <p:txBody>
          <a:bodyPr vert="horz" lIns="91435" tIns="45717" rIns="91435" bIns="45717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43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208A985-8C73-4746-9CB8-DCEFEBDB521E}" type="datetimeFigureOut">
              <a:rPr lang="en-IN"/>
              <a:pPr>
                <a:defRPr/>
              </a:pPr>
              <a:t>19-06-2023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538" y="40681275"/>
            <a:ext cx="11109325" cy="2336800"/>
          </a:xfrm>
          <a:prstGeom prst="rect">
            <a:avLst/>
          </a:prstGeom>
        </p:spPr>
        <p:txBody>
          <a:bodyPr vert="horz" lIns="91435" tIns="45717" rIns="91435" bIns="45717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939" y="40681275"/>
            <a:ext cx="7405687" cy="2336800"/>
          </a:xfrm>
          <a:prstGeom prst="rect">
            <a:avLst/>
          </a:prstGeom>
        </p:spPr>
        <p:txBody>
          <a:bodyPr vert="horz" lIns="91435" tIns="45717" rIns="91435" bIns="45717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43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A89A6B-ABD2-4C7B-AE0D-D57857819323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90713" rtl="0" fontAlgn="base">
        <a:lnSpc>
          <a:spcPct val="90000"/>
        </a:lnSpc>
        <a:spcBef>
          <a:spcPct val="0"/>
        </a:spcBef>
        <a:spcAft>
          <a:spcPct val="0"/>
        </a:spcAft>
        <a:defRPr sz="15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3290713" rtl="0" fontAlgn="base">
        <a:lnSpc>
          <a:spcPct val="90000"/>
        </a:lnSpc>
        <a:spcBef>
          <a:spcPct val="0"/>
        </a:spcBef>
        <a:spcAft>
          <a:spcPct val="0"/>
        </a:spcAft>
        <a:defRPr sz="15800">
          <a:solidFill>
            <a:schemeClr val="tx1"/>
          </a:solidFill>
          <a:latin typeface="Calibri Light" pitchFamily="34" charset="0"/>
        </a:defRPr>
      </a:lvl2pPr>
      <a:lvl3pPr algn="l" defTabSz="3290713" rtl="0" fontAlgn="base">
        <a:lnSpc>
          <a:spcPct val="90000"/>
        </a:lnSpc>
        <a:spcBef>
          <a:spcPct val="0"/>
        </a:spcBef>
        <a:spcAft>
          <a:spcPct val="0"/>
        </a:spcAft>
        <a:defRPr sz="15800">
          <a:solidFill>
            <a:schemeClr val="tx1"/>
          </a:solidFill>
          <a:latin typeface="Calibri Light" pitchFamily="34" charset="0"/>
        </a:defRPr>
      </a:lvl3pPr>
      <a:lvl4pPr algn="l" defTabSz="3290713" rtl="0" fontAlgn="base">
        <a:lnSpc>
          <a:spcPct val="90000"/>
        </a:lnSpc>
        <a:spcBef>
          <a:spcPct val="0"/>
        </a:spcBef>
        <a:spcAft>
          <a:spcPct val="0"/>
        </a:spcAft>
        <a:defRPr sz="15800">
          <a:solidFill>
            <a:schemeClr val="tx1"/>
          </a:solidFill>
          <a:latin typeface="Calibri Light" pitchFamily="34" charset="0"/>
        </a:defRPr>
      </a:lvl4pPr>
      <a:lvl5pPr algn="l" defTabSz="3290713" rtl="0" fontAlgn="base">
        <a:lnSpc>
          <a:spcPct val="90000"/>
        </a:lnSpc>
        <a:spcBef>
          <a:spcPct val="0"/>
        </a:spcBef>
        <a:spcAft>
          <a:spcPct val="0"/>
        </a:spcAft>
        <a:defRPr sz="15800">
          <a:solidFill>
            <a:schemeClr val="tx1"/>
          </a:solidFill>
          <a:latin typeface="Calibri Light" pitchFamily="34" charset="0"/>
        </a:defRPr>
      </a:lvl5pPr>
      <a:lvl6pPr marL="457176" algn="l" defTabSz="3290713" rtl="0" fontAlgn="base">
        <a:lnSpc>
          <a:spcPct val="90000"/>
        </a:lnSpc>
        <a:spcBef>
          <a:spcPct val="0"/>
        </a:spcBef>
        <a:spcAft>
          <a:spcPct val="0"/>
        </a:spcAft>
        <a:defRPr sz="15800">
          <a:solidFill>
            <a:schemeClr val="tx1"/>
          </a:solidFill>
          <a:latin typeface="Calibri Light" pitchFamily="34" charset="0"/>
        </a:defRPr>
      </a:lvl6pPr>
      <a:lvl7pPr marL="914352" algn="l" defTabSz="3290713" rtl="0" fontAlgn="base">
        <a:lnSpc>
          <a:spcPct val="90000"/>
        </a:lnSpc>
        <a:spcBef>
          <a:spcPct val="0"/>
        </a:spcBef>
        <a:spcAft>
          <a:spcPct val="0"/>
        </a:spcAft>
        <a:defRPr sz="15800">
          <a:solidFill>
            <a:schemeClr val="tx1"/>
          </a:solidFill>
          <a:latin typeface="Calibri Light" pitchFamily="34" charset="0"/>
        </a:defRPr>
      </a:lvl7pPr>
      <a:lvl8pPr marL="1371527" algn="l" defTabSz="3290713" rtl="0" fontAlgn="base">
        <a:lnSpc>
          <a:spcPct val="90000"/>
        </a:lnSpc>
        <a:spcBef>
          <a:spcPct val="0"/>
        </a:spcBef>
        <a:spcAft>
          <a:spcPct val="0"/>
        </a:spcAft>
        <a:defRPr sz="15800">
          <a:solidFill>
            <a:schemeClr val="tx1"/>
          </a:solidFill>
          <a:latin typeface="Calibri Light" pitchFamily="34" charset="0"/>
        </a:defRPr>
      </a:lvl8pPr>
      <a:lvl9pPr marL="1828703" algn="l" defTabSz="3290713" rtl="0" fontAlgn="base">
        <a:lnSpc>
          <a:spcPct val="90000"/>
        </a:lnSpc>
        <a:spcBef>
          <a:spcPct val="0"/>
        </a:spcBef>
        <a:spcAft>
          <a:spcPct val="0"/>
        </a:spcAft>
        <a:defRPr sz="15800">
          <a:solidFill>
            <a:schemeClr val="tx1"/>
          </a:solidFill>
          <a:latin typeface="Calibri Light" pitchFamily="34" charset="0"/>
        </a:defRPr>
      </a:lvl9pPr>
    </p:titleStyle>
    <p:bodyStyle>
      <a:lvl1pPr marL="822281" indent="-822281" algn="l" defTabSz="3290713" rtl="0" fontAlgn="base">
        <a:lnSpc>
          <a:spcPct val="90000"/>
        </a:lnSpc>
        <a:spcBef>
          <a:spcPts val="3599"/>
        </a:spcBef>
        <a:spcAft>
          <a:spcPct val="0"/>
        </a:spcAft>
        <a:buFont typeface="Arial" charset="0"/>
        <a:buChar char="•"/>
        <a:defRPr sz="10000" kern="1200">
          <a:solidFill>
            <a:schemeClr val="tx1"/>
          </a:solidFill>
          <a:latin typeface="+mn-lt"/>
          <a:ea typeface="+mn-ea"/>
          <a:cs typeface="+mn-cs"/>
        </a:defRPr>
      </a:lvl1pPr>
      <a:lvl2pPr marL="2468431" indent="-822281" algn="l" defTabSz="3290713" rtl="0" fontAlgn="base">
        <a:lnSpc>
          <a:spcPct val="90000"/>
        </a:lnSpc>
        <a:spcBef>
          <a:spcPts val="1800"/>
        </a:spcBef>
        <a:spcAft>
          <a:spcPct val="0"/>
        </a:spcAft>
        <a:buFont typeface="Arial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581" indent="-822281" algn="l" defTabSz="3290713" rtl="0" fontAlgn="base">
        <a:lnSpc>
          <a:spcPct val="90000"/>
        </a:lnSpc>
        <a:spcBef>
          <a:spcPts val="1800"/>
        </a:spcBef>
        <a:spcAft>
          <a:spcPct val="0"/>
        </a:spcAft>
        <a:buFont typeface="Arial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59144" indent="-822281" algn="l" defTabSz="3290713" rtl="0" fontAlgn="base">
        <a:lnSpc>
          <a:spcPct val="90000"/>
        </a:lnSpc>
        <a:spcBef>
          <a:spcPts val="1800"/>
        </a:spcBef>
        <a:spcAft>
          <a:spcPct val="0"/>
        </a:spcAft>
        <a:buFont typeface="Arial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7405294" indent="-822281" algn="l" defTabSz="3290713" rtl="0" fontAlgn="base">
        <a:lnSpc>
          <a:spcPct val="90000"/>
        </a:lnSpc>
        <a:spcBef>
          <a:spcPts val="1800"/>
        </a:spcBef>
        <a:spcAft>
          <a:spcPct val="0"/>
        </a:spcAft>
        <a:buFont typeface="Arial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9052079" indent="-822916" algn="l" defTabSz="3291665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7910" indent="-822916" algn="l" defTabSz="3291665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2343743" indent="-822916" algn="l" defTabSz="3291665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3989575" indent="-822916" algn="l" defTabSz="3291665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665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1pPr>
      <a:lvl2pPr marL="1645833" algn="l" defTabSz="3291665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2pPr>
      <a:lvl3pPr marL="3291665" algn="l" defTabSz="3291665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3pPr>
      <a:lvl4pPr marL="4937497" algn="l" defTabSz="3291665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583329" algn="l" defTabSz="3291665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229162" algn="l" defTabSz="3291665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874994" algn="l" defTabSz="3291665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520827" algn="l" defTabSz="3291665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3166660" algn="l" defTabSz="3291665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Placeholder 17"/>
          <p:cNvSpPr txBox="1">
            <a:spLocks/>
          </p:cNvSpPr>
          <p:nvPr/>
        </p:nvSpPr>
        <p:spPr bwMode="auto">
          <a:xfrm>
            <a:off x="5057776" y="3816351"/>
            <a:ext cx="22802850" cy="707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7" rIns="91435" bIns="45717" anchor="ctr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Calibri" pitchFamily="34" charset="0"/>
              </a:rPr>
              <a:t>(click to edit) </a:t>
            </a:r>
            <a:r>
              <a:rPr lang="en-US" sz="4000" b="1" dirty="0">
                <a:solidFill>
                  <a:schemeClr val="bg1"/>
                </a:solidFill>
                <a:latin typeface="Calibri Light" pitchFamily="34" charset="0"/>
              </a:rPr>
              <a:t>Author’s Affiliation, Corresponding Author</a:t>
            </a:r>
          </a:p>
        </p:txBody>
      </p:sp>
      <p:sp>
        <p:nvSpPr>
          <p:cNvPr id="2062" name="Text Placeholder 9"/>
          <p:cNvSpPr txBox="1">
            <a:spLocks/>
          </p:cNvSpPr>
          <p:nvPr/>
        </p:nvSpPr>
        <p:spPr bwMode="auto">
          <a:xfrm>
            <a:off x="5528220" y="12716955"/>
            <a:ext cx="23317200" cy="16638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5" tIns="45717" rIns="91435" bIns="45717">
            <a:spAutoFit/>
          </a:bodyPr>
          <a:lstStyle/>
          <a:p>
            <a:pPr defTabSz="3290713">
              <a:lnSpc>
                <a:spcPct val="90000"/>
              </a:lnSpc>
              <a:spcBef>
                <a:spcPts val="3599"/>
              </a:spcBef>
            </a:pPr>
            <a:r>
              <a:rPr lang="en-IN" sz="66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Size of the Poster: </a:t>
            </a:r>
            <a:r>
              <a:rPr lang="en-IN" sz="66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~</a:t>
            </a:r>
            <a:r>
              <a:rPr lang="en-IN" sz="66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90 x 110/120 cm (width * height)</a:t>
            </a:r>
          </a:p>
          <a:p>
            <a:pPr algn="just" defTabSz="3290713">
              <a:lnSpc>
                <a:spcPct val="90000"/>
              </a:lnSpc>
              <a:spcBef>
                <a:spcPts val="3599"/>
              </a:spcBef>
            </a:pPr>
            <a:r>
              <a:rPr lang="en-US" sz="4800" dirty="0"/>
              <a:t>Design your poster in a way that it is easy to read and include some figures or charts. </a:t>
            </a:r>
          </a:p>
          <a:p>
            <a:pPr algn="just" defTabSz="3290713">
              <a:lnSpc>
                <a:spcPct val="90000"/>
              </a:lnSpc>
              <a:spcBef>
                <a:spcPts val="3599"/>
              </a:spcBef>
            </a:pPr>
            <a:r>
              <a:rPr lang="en-US" sz="4800" dirty="0"/>
              <a:t>All posters should be based on the submitted abstract as accepted by the Organizing Committee. </a:t>
            </a:r>
            <a:endParaRPr lang="en-IN" sz="66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just" defTabSz="3290713">
              <a:lnSpc>
                <a:spcPct val="90000"/>
              </a:lnSpc>
              <a:spcBef>
                <a:spcPts val="3599"/>
              </a:spcBef>
            </a:pPr>
            <a:r>
              <a:rPr lang="en-US" sz="4800" dirty="0"/>
              <a:t> </a:t>
            </a:r>
            <a:r>
              <a:rPr lang="en-IN" sz="48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defTabSz="3290713">
              <a:lnSpc>
                <a:spcPct val="90000"/>
              </a:lnSpc>
              <a:spcBef>
                <a:spcPts val="3599"/>
              </a:spcBef>
            </a:pPr>
            <a:r>
              <a:rPr lang="en-IN" sz="66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Content of the Poster:</a:t>
            </a:r>
          </a:p>
          <a:p>
            <a:pPr marL="914400" indent="-914400" defTabSz="3290713">
              <a:lnSpc>
                <a:spcPct val="90000"/>
              </a:lnSpc>
              <a:spcBef>
                <a:spcPts val="3599"/>
              </a:spcBef>
              <a:buAutoNum type="arabicPeriod"/>
            </a:pPr>
            <a:r>
              <a:rPr lang="en-IN" sz="66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Introduction (Abstract, Objectives, etc.)</a:t>
            </a:r>
          </a:p>
          <a:p>
            <a:pPr marL="914400" indent="-914400" defTabSz="3290713">
              <a:lnSpc>
                <a:spcPct val="90000"/>
              </a:lnSpc>
              <a:spcBef>
                <a:spcPts val="3599"/>
              </a:spcBef>
              <a:buAutoNum type="arabicPeriod"/>
            </a:pPr>
            <a:r>
              <a:rPr lang="en-IN" sz="66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Experimental Section</a:t>
            </a:r>
          </a:p>
          <a:p>
            <a:pPr marL="914400" indent="-914400" defTabSz="3290713">
              <a:lnSpc>
                <a:spcPct val="90000"/>
              </a:lnSpc>
              <a:spcBef>
                <a:spcPts val="3599"/>
              </a:spcBef>
              <a:buAutoNum type="arabicPeriod"/>
            </a:pPr>
            <a:r>
              <a:rPr lang="en-IN" sz="66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Results &amp; Discussion</a:t>
            </a:r>
          </a:p>
          <a:p>
            <a:pPr marL="914400" indent="-914400" defTabSz="3290713">
              <a:lnSpc>
                <a:spcPct val="90000"/>
              </a:lnSpc>
              <a:spcBef>
                <a:spcPts val="3599"/>
              </a:spcBef>
              <a:buAutoNum type="arabicPeriod"/>
            </a:pPr>
            <a:r>
              <a:rPr lang="en-IN" sz="66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Conclusion or Summary</a:t>
            </a:r>
          </a:p>
          <a:p>
            <a:pPr marL="914400" indent="-914400" defTabSz="3290713">
              <a:lnSpc>
                <a:spcPct val="90000"/>
              </a:lnSpc>
              <a:spcBef>
                <a:spcPts val="3599"/>
              </a:spcBef>
              <a:buAutoNum type="arabicPeriod"/>
            </a:pPr>
            <a:r>
              <a:rPr lang="en-IN" sz="66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References</a:t>
            </a:r>
          </a:p>
          <a:p>
            <a:pPr marL="914400" indent="-914400" defTabSz="3290713">
              <a:lnSpc>
                <a:spcPct val="90000"/>
              </a:lnSpc>
              <a:spcBef>
                <a:spcPts val="3599"/>
              </a:spcBef>
            </a:pPr>
            <a:endParaRPr lang="en-IN" sz="66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marL="914400" indent="-914400" defTabSz="3290713">
              <a:lnSpc>
                <a:spcPct val="90000"/>
              </a:lnSpc>
              <a:spcBef>
                <a:spcPts val="3599"/>
              </a:spcBef>
            </a:pPr>
            <a:r>
              <a:rPr lang="en-IN" sz="6000" b="1" dirty="0">
                <a:latin typeface="Arial" pitchFamily="34" charset="0"/>
                <a:cs typeface="Arial" pitchFamily="34" charset="0"/>
              </a:rPr>
              <a:t>Preferable Text Front : Arial or Times New Roman</a:t>
            </a:r>
          </a:p>
        </p:txBody>
      </p:sp>
      <p:sp>
        <p:nvSpPr>
          <p:cNvPr id="2070" name="Text Placeholder 17"/>
          <p:cNvSpPr txBox="1">
            <a:spLocks/>
          </p:cNvSpPr>
          <p:nvPr/>
        </p:nvSpPr>
        <p:spPr bwMode="auto">
          <a:xfrm>
            <a:off x="0" y="259693"/>
            <a:ext cx="32918400" cy="5078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5" tIns="45717" rIns="91435" bIns="45717" anchor="ctr">
            <a:spAutoFit/>
          </a:bodyPr>
          <a:lstStyle/>
          <a:p>
            <a:pPr algn="ctr"/>
            <a:r>
              <a:rPr lang="en-US" sz="40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International Conference on Science and Technology for Innovative and Sustainable Development</a:t>
            </a:r>
          </a:p>
          <a:p>
            <a:pPr algn="ctr"/>
            <a:r>
              <a:rPr lang="en-US" sz="8000" b="1" dirty="0">
                <a:latin typeface="Arial" pitchFamily="34" charset="0"/>
                <a:cs typeface="Arial" pitchFamily="34" charset="0"/>
              </a:rPr>
              <a:t>Title of the Poster (Front 80, Arial)</a:t>
            </a:r>
          </a:p>
          <a:p>
            <a:pPr algn="ctr"/>
            <a:r>
              <a:rPr lang="en-US" sz="4000" b="1" u="sng" dirty="0"/>
              <a:t>Author 1</a:t>
            </a:r>
            <a:r>
              <a:rPr lang="en-US" sz="4000" b="1" u="sng" baseline="30000" dirty="0"/>
              <a:t>a</a:t>
            </a:r>
            <a:r>
              <a:rPr lang="en-US" sz="4000" i="1" dirty="0"/>
              <a:t>,</a:t>
            </a:r>
            <a:r>
              <a:rPr lang="en-US" sz="4000" dirty="0"/>
              <a:t> Author 2</a:t>
            </a:r>
            <a:r>
              <a:rPr lang="en-US" sz="4000" baseline="30000" dirty="0"/>
              <a:t>b</a:t>
            </a:r>
            <a:r>
              <a:rPr lang="en-US" sz="4000" dirty="0"/>
              <a:t>, Author3</a:t>
            </a:r>
            <a:r>
              <a:rPr lang="en-US" sz="4000" baseline="30000" dirty="0"/>
              <a:t>c</a:t>
            </a:r>
            <a:r>
              <a:rPr lang="en-US" sz="4000" dirty="0"/>
              <a:t>*</a:t>
            </a:r>
          </a:p>
          <a:p>
            <a:pPr algn="ctr"/>
            <a:r>
              <a:rPr lang="en-US" sz="4000" baseline="30000" dirty="0"/>
              <a:t>a</a:t>
            </a:r>
            <a:r>
              <a:rPr lang="en-US" sz="4000" dirty="0"/>
              <a:t>Affiliation 1</a:t>
            </a:r>
          </a:p>
          <a:p>
            <a:pPr algn="ctr"/>
            <a:r>
              <a:rPr lang="en-US" sz="4000" baseline="30000" dirty="0"/>
              <a:t>b</a:t>
            </a:r>
            <a:r>
              <a:rPr lang="en-US" sz="4000" dirty="0"/>
              <a:t>Affiliation 2</a:t>
            </a:r>
          </a:p>
          <a:p>
            <a:pPr algn="ctr"/>
            <a:r>
              <a:rPr lang="en-US" sz="4000" baseline="30000" dirty="0" err="1"/>
              <a:t>c</a:t>
            </a:r>
            <a:r>
              <a:rPr lang="en-US" sz="4000" dirty="0" err="1"/>
              <a:t>Affiliation</a:t>
            </a:r>
            <a:r>
              <a:rPr lang="en-US" sz="4000" dirty="0"/>
              <a:t> 3</a:t>
            </a:r>
          </a:p>
          <a:p>
            <a:pPr algn="ctr"/>
            <a:r>
              <a:rPr lang="en-US" sz="4000" dirty="0"/>
              <a:t>*Corresponding author: E-mail </a:t>
            </a:r>
            <a:r>
              <a:rPr lang="en-US" sz="4000" b="1" dirty="0"/>
              <a:t>(use front 40, Arial)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06809" y="1221812"/>
            <a:ext cx="4350967" cy="4350967"/>
          </a:xfrm>
          <a:prstGeom prst="rect">
            <a:avLst/>
          </a:prstGeom>
          <a:noFill/>
        </p:spPr>
      </p:pic>
      <p:sp>
        <p:nvSpPr>
          <p:cNvPr id="58" name="Text Placeholder 9"/>
          <p:cNvSpPr txBox="1">
            <a:spLocks/>
          </p:cNvSpPr>
          <p:nvPr/>
        </p:nvSpPr>
        <p:spPr bwMode="auto">
          <a:xfrm>
            <a:off x="3149241" y="32306800"/>
            <a:ext cx="25052373" cy="100642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91435" tIns="45717" rIns="91435" bIns="45717">
            <a:spAutoFit/>
          </a:bodyPr>
          <a:lstStyle/>
          <a:p>
            <a:pPr algn="ctr" defTabSz="3290713">
              <a:lnSpc>
                <a:spcPct val="90000"/>
              </a:lnSpc>
              <a:spcBef>
                <a:spcPts val="3599"/>
              </a:spcBef>
            </a:pPr>
            <a:r>
              <a:rPr lang="en-IN" sz="6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Participant have to print the poster at their own cost</a:t>
            </a:r>
          </a:p>
        </p:txBody>
      </p:sp>
      <p:sp>
        <p:nvSpPr>
          <p:cNvPr id="59" name="Text Placeholder 9"/>
          <p:cNvSpPr txBox="1">
            <a:spLocks/>
          </p:cNvSpPr>
          <p:nvPr/>
        </p:nvSpPr>
        <p:spPr bwMode="auto">
          <a:xfrm>
            <a:off x="930727" y="6188162"/>
            <a:ext cx="6753725" cy="1006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5" tIns="45717" rIns="91435" bIns="45717">
            <a:spAutoFit/>
          </a:bodyPr>
          <a:lstStyle/>
          <a:p>
            <a:pPr defTabSz="3290713">
              <a:lnSpc>
                <a:spcPct val="90000"/>
              </a:lnSpc>
              <a:spcBef>
                <a:spcPts val="3599"/>
              </a:spcBef>
            </a:pPr>
            <a:r>
              <a:rPr lang="en-IN" sz="6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Poster No.XXX</a:t>
            </a:r>
          </a:p>
        </p:txBody>
      </p:sp>
      <p:sp>
        <p:nvSpPr>
          <p:cNvPr id="60" name="Text Placeholder 9"/>
          <p:cNvSpPr txBox="1">
            <a:spLocks/>
          </p:cNvSpPr>
          <p:nvPr/>
        </p:nvSpPr>
        <p:spPr bwMode="auto">
          <a:xfrm>
            <a:off x="26440316" y="6193472"/>
            <a:ext cx="5862286" cy="1006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5" tIns="45717" rIns="91435" bIns="45717">
            <a:spAutoFit/>
          </a:bodyPr>
          <a:lstStyle/>
          <a:p>
            <a:pPr algn="r" defTabSz="3290713">
              <a:lnSpc>
                <a:spcPct val="90000"/>
              </a:lnSpc>
              <a:spcBef>
                <a:spcPts val="3599"/>
              </a:spcBef>
            </a:pPr>
            <a:r>
              <a:rPr lang="en-IN" sz="6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STISD-2023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313826"/>
            <a:ext cx="32308800" cy="54472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304800" y="5761069"/>
            <a:ext cx="32308800" cy="377034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27086011" y="1077798"/>
            <a:ext cx="4901664" cy="43509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TextBox 8"/>
          <p:cNvSpPr txBox="1"/>
          <p:nvPr/>
        </p:nvSpPr>
        <p:spPr>
          <a:xfrm rot="10800000" flipV="1">
            <a:off x="27841885" y="2147245"/>
            <a:ext cx="338978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YOUR INSTITUTE LOGO</a:t>
            </a:r>
            <a:endParaRPr lang="en-IN" sz="4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B47C20-E171-4DE1-B8E5-039D2B0C8F51}"/>
              </a:ext>
            </a:extLst>
          </p:cNvPr>
          <p:cNvSpPr txBox="1"/>
          <p:nvPr/>
        </p:nvSpPr>
        <p:spPr>
          <a:xfrm>
            <a:off x="5528220" y="36469931"/>
            <a:ext cx="18288000" cy="100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3290713">
              <a:lnSpc>
                <a:spcPct val="90000"/>
              </a:lnSpc>
              <a:spcBef>
                <a:spcPts val="3599"/>
              </a:spcBef>
            </a:pPr>
            <a:r>
              <a:rPr lang="en-US" sz="6600" b="1" dirty="0">
                <a:solidFill>
                  <a:srgbClr val="FF0000"/>
                </a:solidFill>
              </a:rPr>
              <a:t>Please bring your poster with you.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FBCA11-45FA-FD53-476C-3430F010674F}"/>
              </a:ext>
            </a:extLst>
          </p:cNvPr>
          <p:cNvSpPr txBox="1"/>
          <p:nvPr/>
        </p:nvSpPr>
        <p:spPr>
          <a:xfrm>
            <a:off x="2882292" y="8672083"/>
            <a:ext cx="2813246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54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Each poster will be allocated a number</a:t>
            </a:r>
            <a:r>
              <a:rPr lang="en-IN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54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by the organizers. </a:t>
            </a:r>
            <a:endParaRPr lang="en-IN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312</TotalTime>
  <Words>175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B.N.Marak</cp:lastModifiedBy>
  <cp:revision>29</cp:revision>
  <dcterms:created xsi:type="dcterms:W3CDTF">2020-02-05T05:59:44Z</dcterms:created>
  <dcterms:modified xsi:type="dcterms:W3CDTF">2023-06-19T06:56:06Z</dcterms:modified>
</cp:coreProperties>
</file>